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7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0.xml" ContentType="application/vnd.openxmlformats-officedocument.presentationml.tags+xml"/>
  <Override PartName="/ppt/tags/tag9.xml" ContentType="application/vnd.openxmlformats-officedocument.presentationml.tags+xml"/>
  <Override PartName="/ppt/tags/tag8.xml" ContentType="application/vnd.openxmlformats-officedocument.presentationml.tag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15.xml" ContentType="application/vnd.openxmlformats-officedocument.presentationml.tags+xml"/>
  <Override PartName="/ppt/tags/tag35.xml" ContentType="application/vnd.openxmlformats-officedocument.presentationml.tags+xml"/>
  <Override PartName="/ppt/tags/tag34.xml" ContentType="application/vnd.openxmlformats-officedocument.presentationml.tags+xml"/>
  <Override PartName="/ppt/tags/tag24.xml" ContentType="application/vnd.openxmlformats-officedocument.presentationml.tags+xml"/>
  <Override PartName="/ppt/tags/tag23.xml" ContentType="application/vnd.openxmlformats-officedocument.presentationml.tags+xml"/>
  <Override PartName="/ppt/tags/tag22.xml" ContentType="application/vnd.openxmlformats-officedocument.presentationml.tags+xml"/>
  <Override PartName="/ppt/tags/tag21.xml" ContentType="application/vnd.openxmlformats-officedocument.presentationml.tags+xml"/>
  <Override PartName="/ppt/tags/tag20.xml" ContentType="application/vnd.openxmlformats-officedocument.presentationml.tags+xml"/>
  <Override PartName="/ppt/tags/tag19.xml" ContentType="application/vnd.openxmlformats-officedocument.presentationml.tags+xml"/>
  <Override PartName="/ppt/tags/tag18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33.xml" ContentType="application/vnd.openxmlformats-officedocument.presentationml.tags+xml"/>
  <Override PartName="/ppt/tags/tag32.xml" ContentType="application/vnd.openxmlformats-officedocument.presentationml.tags+xml"/>
  <Override PartName="/ppt/tags/tag31.xml" ContentType="application/vnd.openxmlformats-officedocument.presentationml.tags+xml"/>
  <Override PartName="/ppt/tags/tag30.xml" ContentType="application/vnd.openxmlformats-officedocument.presentationml.tags+xml"/>
  <Override PartName="/ppt/tags/tag29.xml" ContentType="application/vnd.openxmlformats-officedocument.presentationml.tags+xml"/>
  <Override PartName="/ppt/tags/tag28.xml" ContentType="application/vnd.openxmlformats-officedocument.presentationml.tags+xml"/>
  <Override PartName="/ppt/tags/tag16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E3D8"/>
    <a:srgbClr val="AFC8DB"/>
    <a:srgbClr val="E2EEF8"/>
    <a:srgbClr val="C4E0F5"/>
    <a:srgbClr val="E4F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200" d="100"/>
          <a:sy n="200" d="100"/>
        </p:scale>
        <p:origin x="-2680" y="144"/>
      </p:cViewPr>
      <p:guideLst>
        <p:guide orient="horz" pos="2160"/>
        <p:guide pos="3455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interSettings" Target="printerSettings/printerSettings1.bin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15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591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262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89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879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523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97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735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44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94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34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A203F-7939-A746-806A-119DE36A6117}" type="datetimeFigureOut">
              <a:rPr lang="nl-NL" smtClean="0"/>
              <a:t>07-11-14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64E42-75B5-EC43-B0D9-21A11AA0E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994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0" Type="http://schemas.openxmlformats.org/officeDocument/2006/relationships/tags" Target="../tags/tag20.xml"/><Relationship Id="rId21" Type="http://schemas.openxmlformats.org/officeDocument/2006/relationships/tags" Target="../tags/tag21.xml"/><Relationship Id="rId22" Type="http://schemas.openxmlformats.org/officeDocument/2006/relationships/tags" Target="../tags/tag22.xml"/><Relationship Id="rId23" Type="http://schemas.openxmlformats.org/officeDocument/2006/relationships/tags" Target="../tags/tag23.xml"/><Relationship Id="rId24" Type="http://schemas.openxmlformats.org/officeDocument/2006/relationships/tags" Target="../tags/tag24.xml"/><Relationship Id="rId25" Type="http://schemas.openxmlformats.org/officeDocument/2006/relationships/tags" Target="../tags/tag25.xml"/><Relationship Id="rId26" Type="http://schemas.openxmlformats.org/officeDocument/2006/relationships/tags" Target="../tags/tag26.xml"/><Relationship Id="rId27" Type="http://schemas.openxmlformats.org/officeDocument/2006/relationships/tags" Target="../tags/tag27.xml"/><Relationship Id="rId28" Type="http://schemas.openxmlformats.org/officeDocument/2006/relationships/tags" Target="../tags/tag28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30" Type="http://schemas.openxmlformats.org/officeDocument/2006/relationships/tags" Target="../tags/tag30.xml"/><Relationship Id="rId31" Type="http://schemas.openxmlformats.org/officeDocument/2006/relationships/tags" Target="../tags/tag31.xml"/><Relationship Id="rId32" Type="http://schemas.openxmlformats.org/officeDocument/2006/relationships/tags" Target="../tags/tag32.xml"/><Relationship Id="rId9" Type="http://schemas.openxmlformats.org/officeDocument/2006/relationships/tags" Target="../tags/tag9.xml"/><Relationship Id="rId6" Type="http://schemas.openxmlformats.org/officeDocument/2006/relationships/tags" Target="../tags/tag6.xml"/><Relationship Id="rId7" Type="http://schemas.openxmlformats.org/officeDocument/2006/relationships/tags" Target="../tags/tag7.xml"/><Relationship Id="rId8" Type="http://schemas.openxmlformats.org/officeDocument/2006/relationships/tags" Target="../tags/tag8.xml"/><Relationship Id="rId33" Type="http://schemas.openxmlformats.org/officeDocument/2006/relationships/tags" Target="../tags/tag33.xml"/><Relationship Id="rId34" Type="http://schemas.openxmlformats.org/officeDocument/2006/relationships/tags" Target="../tags/tag34.xml"/><Relationship Id="rId35" Type="http://schemas.openxmlformats.org/officeDocument/2006/relationships/tags" Target="../tags/tag35.xml"/><Relationship Id="rId36" Type="http://schemas.openxmlformats.org/officeDocument/2006/relationships/slideLayout" Target="../slideLayouts/slideLayout2.xml"/><Relationship Id="rId10" Type="http://schemas.openxmlformats.org/officeDocument/2006/relationships/tags" Target="../tags/tag10.xml"/><Relationship Id="rId11" Type="http://schemas.openxmlformats.org/officeDocument/2006/relationships/tags" Target="../tags/tag11.xml"/><Relationship Id="rId12" Type="http://schemas.openxmlformats.org/officeDocument/2006/relationships/tags" Target="../tags/tag12.xml"/><Relationship Id="rId13" Type="http://schemas.openxmlformats.org/officeDocument/2006/relationships/tags" Target="../tags/tag13.xml"/><Relationship Id="rId14" Type="http://schemas.openxmlformats.org/officeDocument/2006/relationships/tags" Target="../tags/tag14.xml"/><Relationship Id="rId15" Type="http://schemas.openxmlformats.org/officeDocument/2006/relationships/tags" Target="../tags/tag15.xml"/><Relationship Id="rId16" Type="http://schemas.openxmlformats.org/officeDocument/2006/relationships/tags" Target="../tags/tag16.xml"/><Relationship Id="rId17" Type="http://schemas.openxmlformats.org/officeDocument/2006/relationships/tags" Target="../tags/tag17.xml"/><Relationship Id="rId18" Type="http://schemas.openxmlformats.org/officeDocument/2006/relationships/tags" Target="../tags/tag18.xml"/><Relationship Id="rId19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al 73"/>
          <p:cNvSpPr/>
          <p:nvPr/>
        </p:nvSpPr>
        <p:spPr>
          <a:xfrm>
            <a:off x="2738969" y="2929775"/>
            <a:ext cx="3530597" cy="1522951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 46"/>
          <p:cNvSpPr/>
          <p:nvPr/>
        </p:nvSpPr>
        <p:spPr>
          <a:xfrm>
            <a:off x="3217311" y="3067051"/>
            <a:ext cx="2552721" cy="603250"/>
          </a:xfrm>
          <a:prstGeom prst="rect">
            <a:avLst/>
          </a:prstGeom>
          <a:solidFill>
            <a:srgbClr val="E2EEF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3217311" y="3749994"/>
            <a:ext cx="2552721" cy="603250"/>
          </a:xfrm>
          <a:prstGeom prst="rect">
            <a:avLst/>
          </a:prstGeom>
          <a:solidFill>
            <a:srgbClr val="E2EEF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6968064" y="4051619"/>
            <a:ext cx="2008717" cy="2022585"/>
          </a:xfrm>
          <a:prstGeom prst="rect">
            <a:avLst/>
          </a:prstGeom>
          <a:solidFill>
            <a:srgbClr val="E4F0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/>
          <p:cNvSpPr/>
          <p:nvPr/>
        </p:nvSpPr>
        <p:spPr>
          <a:xfrm>
            <a:off x="4745545" y="4742339"/>
            <a:ext cx="2008717" cy="2022585"/>
          </a:xfrm>
          <a:prstGeom prst="rect">
            <a:avLst/>
          </a:prstGeom>
          <a:solidFill>
            <a:srgbClr val="E4F0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hthoek 44"/>
          <p:cNvSpPr/>
          <p:nvPr/>
        </p:nvSpPr>
        <p:spPr>
          <a:xfrm>
            <a:off x="2324098" y="4742339"/>
            <a:ext cx="2008717" cy="2022585"/>
          </a:xfrm>
          <a:prstGeom prst="rect">
            <a:avLst/>
          </a:prstGeom>
          <a:solidFill>
            <a:srgbClr val="E4F0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105832" y="4066276"/>
            <a:ext cx="2008717" cy="2022585"/>
          </a:xfrm>
          <a:prstGeom prst="rect">
            <a:avLst/>
          </a:prstGeom>
          <a:solidFill>
            <a:srgbClr val="E4F0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6968064" y="1041390"/>
            <a:ext cx="2008717" cy="2022585"/>
          </a:xfrm>
          <a:prstGeom prst="rect">
            <a:avLst/>
          </a:prstGeom>
          <a:solidFill>
            <a:srgbClr val="E4F0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hoek 40"/>
          <p:cNvSpPr/>
          <p:nvPr/>
        </p:nvSpPr>
        <p:spPr>
          <a:xfrm>
            <a:off x="4745545" y="726177"/>
            <a:ext cx="2008717" cy="2022585"/>
          </a:xfrm>
          <a:prstGeom prst="rect">
            <a:avLst/>
          </a:prstGeom>
          <a:solidFill>
            <a:srgbClr val="E4F0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hoek 39"/>
          <p:cNvSpPr/>
          <p:nvPr/>
        </p:nvSpPr>
        <p:spPr>
          <a:xfrm>
            <a:off x="2324098" y="726177"/>
            <a:ext cx="2008717" cy="2022585"/>
          </a:xfrm>
          <a:prstGeom prst="rect">
            <a:avLst/>
          </a:prstGeom>
          <a:solidFill>
            <a:srgbClr val="E4F0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105832" y="1044465"/>
            <a:ext cx="2008717" cy="2022585"/>
          </a:xfrm>
          <a:prstGeom prst="rect">
            <a:avLst/>
          </a:prstGeom>
          <a:solidFill>
            <a:srgbClr val="E4F0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Rechthoek 55"/>
          <p:cNvSpPr/>
          <p:nvPr/>
        </p:nvSpPr>
        <p:spPr>
          <a:xfrm>
            <a:off x="177773" y="1981200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Rechthoek 56"/>
          <p:cNvSpPr/>
          <p:nvPr/>
        </p:nvSpPr>
        <p:spPr>
          <a:xfrm>
            <a:off x="1180815" y="1981200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Rechthoek 57"/>
          <p:cNvSpPr/>
          <p:nvPr/>
        </p:nvSpPr>
        <p:spPr>
          <a:xfrm>
            <a:off x="2400536" y="1663700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Rechthoek 58"/>
          <p:cNvSpPr/>
          <p:nvPr/>
        </p:nvSpPr>
        <p:spPr>
          <a:xfrm>
            <a:off x="3403578" y="1663700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Rechthoek 59"/>
          <p:cNvSpPr/>
          <p:nvPr/>
        </p:nvSpPr>
        <p:spPr>
          <a:xfrm>
            <a:off x="4826236" y="1663700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Rechthoek 60"/>
          <p:cNvSpPr/>
          <p:nvPr/>
        </p:nvSpPr>
        <p:spPr>
          <a:xfrm>
            <a:off x="5829278" y="1663700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Rechthoek 63"/>
          <p:cNvSpPr/>
          <p:nvPr/>
        </p:nvSpPr>
        <p:spPr>
          <a:xfrm>
            <a:off x="7044523" y="1981200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Rechthoek 64"/>
          <p:cNvSpPr/>
          <p:nvPr/>
        </p:nvSpPr>
        <p:spPr>
          <a:xfrm>
            <a:off x="8047565" y="1981200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Rechthoek 65"/>
          <p:cNvSpPr/>
          <p:nvPr/>
        </p:nvSpPr>
        <p:spPr>
          <a:xfrm>
            <a:off x="169327" y="5004072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Rechthoek 66"/>
          <p:cNvSpPr/>
          <p:nvPr/>
        </p:nvSpPr>
        <p:spPr>
          <a:xfrm>
            <a:off x="1172369" y="5004072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Rechthoek 67"/>
          <p:cNvSpPr/>
          <p:nvPr/>
        </p:nvSpPr>
        <p:spPr>
          <a:xfrm>
            <a:off x="2400536" y="5693833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Rechthoek 68"/>
          <p:cNvSpPr/>
          <p:nvPr/>
        </p:nvSpPr>
        <p:spPr>
          <a:xfrm>
            <a:off x="3403578" y="5693833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Rechthoek 69"/>
          <p:cNvSpPr/>
          <p:nvPr/>
        </p:nvSpPr>
        <p:spPr>
          <a:xfrm>
            <a:off x="4826236" y="5693833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Rechthoek 70"/>
          <p:cNvSpPr/>
          <p:nvPr/>
        </p:nvSpPr>
        <p:spPr>
          <a:xfrm>
            <a:off x="5829278" y="5693833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/>
          <p:cNvSpPr/>
          <p:nvPr/>
        </p:nvSpPr>
        <p:spPr>
          <a:xfrm>
            <a:off x="7044523" y="5004072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hthoek 72"/>
          <p:cNvSpPr/>
          <p:nvPr/>
        </p:nvSpPr>
        <p:spPr>
          <a:xfrm>
            <a:off x="8047565" y="5004072"/>
            <a:ext cx="880560" cy="1011767"/>
          </a:xfrm>
          <a:prstGeom prst="rect">
            <a:avLst/>
          </a:prstGeom>
          <a:solidFill>
            <a:srgbClr val="C8E3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7746742" y="3749994"/>
            <a:ext cx="461666" cy="461666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5526500" y="4452727"/>
            <a:ext cx="461666" cy="461666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/>
          <p:cNvSpPr/>
          <p:nvPr/>
        </p:nvSpPr>
        <p:spPr>
          <a:xfrm>
            <a:off x="3107008" y="4452727"/>
            <a:ext cx="461666" cy="461666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vaal 2"/>
          <p:cNvSpPr/>
          <p:nvPr/>
        </p:nvSpPr>
        <p:spPr>
          <a:xfrm>
            <a:off x="871809" y="3749994"/>
            <a:ext cx="461666" cy="461666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Ovaal 54"/>
          <p:cNvSpPr/>
          <p:nvPr/>
        </p:nvSpPr>
        <p:spPr>
          <a:xfrm>
            <a:off x="7742509" y="749853"/>
            <a:ext cx="461666" cy="461666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Ovaal 53"/>
          <p:cNvSpPr/>
          <p:nvPr/>
        </p:nvSpPr>
        <p:spPr>
          <a:xfrm>
            <a:off x="5522267" y="428122"/>
            <a:ext cx="461666" cy="461666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/>
          <p:cNvSpPr/>
          <p:nvPr/>
        </p:nvSpPr>
        <p:spPr>
          <a:xfrm>
            <a:off x="3107008" y="425377"/>
            <a:ext cx="461666" cy="461666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Ovaal 51"/>
          <p:cNvSpPr/>
          <p:nvPr/>
        </p:nvSpPr>
        <p:spPr>
          <a:xfrm>
            <a:off x="871809" y="734643"/>
            <a:ext cx="461666" cy="461666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xt Box 1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78933" y="894021"/>
            <a:ext cx="63923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bg2"/>
                </a:solidFill>
                <a:latin typeface="Arial" charset="0"/>
              </a:rPr>
              <a:t>Partner 1</a:t>
            </a:r>
            <a:endParaRPr lang="nl-NL" sz="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014133" y="584989"/>
            <a:ext cx="63923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bg2"/>
                </a:solidFill>
                <a:latin typeface="Arial" charset="0"/>
              </a:rPr>
              <a:t>Partner 2</a:t>
            </a:r>
            <a:endParaRPr lang="nl-NL" sz="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27133" y="584989"/>
            <a:ext cx="63923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bg2"/>
                </a:solidFill>
                <a:latin typeface="Arial" charset="0"/>
              </a:rPr>
              <a:t>Partner 3</a:t>
            </a:r>
            <a:endParaRPr lang="nl-NL" sz="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653867" y="903277"/>
            <a:ext cx="63923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bg2"/>
                </a:solidFill>
                <a:latin typeface="Arial" charset="0"/>
              </a:rPr>
              <a:t>Partner 4</a:t>
            </a:r>
            <a:endParaRPr lang="nl-NL" sz="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58100" y="3908155"/>
            <a:ext cx="63923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bg2"/>
                </a:solidFill>
                <a:latin typeface="Arial" charset="0"/>
              </a:rPr>
              <a:t>Partner 5</a:t>
            </a:r>
            <a:endParaRPr lang="nl-NL" sz="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435599" y="4598188"/>
            <a:ext cx="63923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bg2"/>
                </a:solidFill>
                <a:latin typeface="Arial" charset="0"/>
              </a:rPr>
              <a:t>Partner 6</a:t>
            </a:r>
            <a:endParaRPr lang="nl-NL" sz="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14133" y="4598938"/>
            <a:ext cx="63923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bg2"/>
                </a:solidFill>
                <a:latin typeface="Arial" charset="0"/>
              </a:rPr>
              <a:t>Partner 7</a:t>
            </a:r>
            <a:endParaRPr lang="nl-NL" sz="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87399" y="3912388"/>
            <a:ext cx="63923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bg2"/>
                </a:solidFill>
                <a:latin typeface="Arial" charset="0"/>
              </a:rPr>
              <a:t>Partner 8</a:t>
            </a:r>
            <a:endParaRPr lang="nl-NL" sz="6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69327" y="1112419"/>
            <a:ext cx="187114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Belangen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77773" y="4160149"/>
            <a:ext cx="186269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Belangen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391808" y="813633"/>
            <a:ext cx="18626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Belangen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813274" y="813633"/>
            <a:ext cx="186692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Belangen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040007" y="1116383"/>
            <a:ext cx="185848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Belangen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391808" y="4850184"/>
            <a:ext cx="18626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Belangen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813275" y="4850184"/>
            <a:ext cx="186692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Belangen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040007" y="4160149"/>
            <a:ext cx="185848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Belangen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69328" y="2052683"/>
            <a:ext cx="85514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Halen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391809" y="1726716"/>
            <a:ext cx="82973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Halen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7040008" y="2052684"/>
            <a:ext cx="84245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Halen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13276" y="1726716"/>
            <a:ext cx="83399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Halen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69327" y="5064342"/>
            <a:ext cx="85514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Halen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391808" y="5753632"/>
            <a:ext cx="82973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Halen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813275" y="5753632"/>
            <a:ext cx="83399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Halen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7040008" y="5064342"/>
            <a:ext cx="84245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Halen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189544" y="2052684"/>
            <a:ext cx="85092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Brengen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30" name="Text Box 14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403578" y="1726716"/>
            <a:ext cx="85092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Brengen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5829278" y="1726716"/>
            <a:ext cx="85092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Brengen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8047565" y="2052684"/>
            <a:ext cx="85092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Brengen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1189544" y="5064342"/>
            <a:ext cx="85092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Brengen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3403578" y="5753632"/>
            <a:ext cx="85092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Brengen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35" name="Text Box 14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5829278" y="5753632"/>
            <a:ext cx="85092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Brengen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8047565" y="5064342"/>
            <a:ext cx="85092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solidFill>
                  <a:schemeClr val="accent5"/>
                </a:solidFill>
                <a:latin typeface="Arial" charset="0"/>
              </a:rPr>
              <a:t>Brengen</a:t>
            </a:r>
            <a:endParaRPr lang="nl-NL" sz="600" b="1" dirty="0">
              <a:solidFill>
                <a:schemeClr val="accent5"/>
              </a:solidFill>
              <a:latin typeface="Arial" charset="0"/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2549261" y="2775888"/>
            <a:ext cx="404547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 smtClean="0">
                <a:latin typeface="Arial" charset="0"/>
              </a:rPr>
              <a:t>Gedeelde ambitie</a:t>
            </a:r>
            <a:endParaRPr lang="nl-NL" sz="600" b="1" dirty="0">
              <a:latin typeface="Arial" charset="0"/>
            </a:endParaRPr>
          </a:p>
        </p:txBody>
      </p:sp>
      <p:sp>
        <p:nvSpPr>
          <p:cNvPr id="38" name="Text Box 14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3221544" y="3127842"/>
            <a:ext cx="254848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>
                <a:solidFill>
                  <a:srgbClr val="0087D0"/>
                </a:solidFill>
                <a:latin typeface="Arial" charset="0"/>
              </a:rPr>
              <a:t>Ambitie</a:t>
            </a:r>
          </a:p>
        </p:txBody>
      </p:sp>
      <p:sp>
        <p:nvSpPr>
          <p:cNvPr id="39" name="Text Box 14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3221544" y="3809296"/>
            <a:ext cx="254848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nl-NL" sz="600" b="1" dirty="0">
                <a:solidFill>
                  <a:srgbClr val="0087D0"/>
                </a:solidFill>
                <a:latin typeface="Arial" charset="0"/>
              </a:rPr>
              <a:t>Issues</a:t>
            </a:r>
          </a:p>
        </p:txBody>
      </p:sp>
      <p:cxnSp>
        <p:nvCxnSpPr>
          <p:cNvPr id="76" name="Rechte verbindingslijn met pijl 75"/>
          <p:cNvCxnSpPr/>
          <p:nvPr/>
        </p:nvCxnSpPr>
        <p:spPr>
          <a:xfrm>
            <a:off x="2603631" y="3171664"/>
            <a:ext cx="270675" cy="110066"/>
          </a:xfrm>
          <a:prstGeom prst="straightConnector1">
            <a:avLst/>
          </a:prstGeom>
          <a:ln>
            <a:solidFill>
              <a:schemeClr val="bg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met pijl 77"/>
          <p:cNvCxnSpPr/>
          <p:nvPr/>
        </p:nvCxnSpPr>
        <p:spPr>
          <a:xfrm>
            <a:off x="6244168" y="4093128"/>
            <a:ext cx="270675" cy="110066"/>
          </a:xfrm>
          <a:prstGeom prst="straightConnector1">
            <a:avLst/>
          </a:prstGeom>
          <a:ln>
            <a:solidFill>
              <a:schemeClr val="bg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met pijl 78"/>
          <p:cNvCxnSpPr/>
          <p:nvPr/>
        </p:nvCxnSpPr>
        <p:spPr>
          <a:xfrm flipH="1">
            <a:off x="5359402" y="2815167"/>
            <a:ext cx="203198" cy="182033"/>
          </a:xfrm>
          <a:prstGeom prst="straightConnector1">
            <a:avLst/>
          </a:prstGeom>
          <a:ln>
            <a:solidFill>
              <a:schemeClr val="bg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Rechte verbindingslijn met pijl 86"/>
          <p:cNvCxnSpPr/>
          <p:nvPr/>
        </p:nvCxnSpPr>
        <p:spPr>
          <a:xfrm>
            <a:off x="3517900" y="2815167"/>
            <a:ext cx="194734" cy="152400"/>
          </a:xfrm>
          <a:prstGeom prst="straightConnector1">
            <a:avLst/>
          </a:prstGeom>
          <a:ln>
            <a:solidFill>
              <a:schemeClr val="bg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met pijl 98"/>
          <p:cNvCxnSpPr/>
          <p:nvPr/>
        </p:nvCxnSpPr>
        <p:spPr>
          <a:xfrm>
            <a:off x="5367866" y="4378644"/>
            <a:ext cx="158634" cy="191679"/>
          </a:xfrm>
          <a:prstGeom prst="straightConnector1">
            <a:avLst/>
          </a:prstGeom>
          <a:ln>
            <a:solidFill>
              <a:schemeClr val="bg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Rechte verbindingslijn met pijl 102"/>
          <p:cNvCxnSpPr/>
          <p:nvPr/>
        </p:nvCxnSpPr>
        <p:spPr>
          <a:xfrm flipH="1">
            <a:off x="3568674" y="4409703"/>
            <a:ext cx="203198" cy="145310"/>
          </a:xfrm>
          <a:prstGeom prst="straightConnector1">
            <a:avLst/>
          </a:prstGeom>
          <a:ln>
            <a:solidFill>
              <a:schemeClr val="bg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Rechte verbindingslijn met pijl 104"/>
          <p:cNvCxnSpPr/>
          <p:nvPr/>
        </p:nvCxnSpPr>
        <p:spPr>
          <a:xfrm flipH="1">
            <a:off x="2603631" y="4087494"/>
            <a:ext cx="236937" cy="124166"/>
          </a:xfrm>
          <a:prstGeom prst="straightConnector1">
            <a:avLst/>
          </a:prstGeom>
          <a:ln>
            <a:solidFill>
              <a:schemeClr val="bg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Rechte verbindingslijn met pijl 106"/>
          <p:cNvCxnSpPr/>
          <p:nvPr/>
        </p:nvCxnSpPr>
        <p:spPr>
          <a:xfrm flipH="1">
            <a:off x="6244168" y="3184634"/>
            <a:ext cx="236937" cy="124166"/>
          </a:xfrm>
          <a:prstGeom prst="straightConnector1">
            <a:avLst/>
          </a:prstGeom>
          <a:ln>
            <a:solidFill>
              <a:schemeClr val="bg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603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TEMLINKS" val="265"/>
  <p:tag name="ITEMTOP" val="180,125"/>
  <p:tag name="ITEMBREEDTE" val="61,375"/>
  <p:tag name="ITEMHOOGTE" val="22,875"/>
</p:tagLst>
</file>

<file path=ppt/theme/theme1.xml><?xml version="1.0" encoding="utf-8"?>
<a:theme xmlns:a="http://schemas.openxmlformats.org/drawingml/2006/main" name="Office-thema">
  <a:themeElements>
    <a:clrScheme name="Common Eye licht">
      <a:dk1>
        <a:srgbClr val="00368A"/>
      </a:dk1>
      <a:lt1>
        <a:sysClr val="window" lastClr="FFFFFF"/>
      </a:lt1>
      <a:dk2>
        <a:srgbClr val="E0EDF6"/>
      </a:dk2>
      <a:lt2>
        <a:srgbClr val="0087D0"/>
      </a:lt2>
      <a:accent1>
        <a:srgbClr val="009DC0"/>
      </a:accent1>
      <a:accent2>
        <a:srgbClr val="DFF0F4"/>
      </a:accent2>
      <a:accent3>
        <a:srgbClr val="24A6A2"/>
      </a:accent3>
      <a:accent4>
        <a:srgbClr val="E2F1F0"/>
      </a:accent4>
      <a:accent5>
        <a:srgbClr val="189D6D"/>
      </a:accent5>
      <a:accent6>
        <a:srgbClr val="E2EFEA"/>
      </a:accent6>
      <a:hlink>
        <a:srgbClr val="22AA81"/>
      </a:hlink>
      <a:folHlink>
        <a:srgbClr val="E2EFE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18A904E16E5B41A6156C1821AFBFC7" ma:contentTypeVersion="12" ma:contentTypeDescription="Een nieuw document maken." ma:contentTypeScope="" ma:versionID="e47aab95150edb3914afbe8c2ba84939">
  <xsd:schema xmlns:xsd="http://www.w3.org/2001/XMLSchema" xmlns:xs="http://www.w3.org/2001/XMLSchema" xmlns:p="http://schemas.microsoft.com/office/2006/metadata/properties" xmlns:ns2="a6564d50-8c58-431d-ae20-7469d5385b40" xmlns:ns3="7abaf1c0-9aaa-4578-9f37-eaa7d732633a" targetNamespace="http://schemas.microsoft.com/office/2006/metadata/properties" ma:root="true" ma:fieldsID="2da6050da22a378b3de9f7c48f0353d4" ns2:_="" ns3:_="">
    <xsd:import namespace="a6564d50-8c58-431d-ae20-7469d5385b40"/>
    <xsd:import namespace="7abaf1c0-9aaa-4578-9f37-eaa7d732633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64d50-8c58-431d-ae20-7469d5385b4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af1c0-9aaa-4578-9f37-eaa7d73263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4EADF8-A426-40F5-934A-7A5A1C056DC4}"/>
</file>

<file path=customXml/itemProps2.xml><?xml version="1.0" encoding="utf-8"?>
<ds:datastoreItem xmlns:ds="http://schemas.openxmlformats.org/officeDocument/2006/customXml" ds:itemID="{19B4922B-8FBA-47D4-9C79-4F492DAA6438}"/>
</file>

<file path=customXml/itemProps3.xml><?xml version="1.0" encoding="utf-8"?>
<ds:datastoreItem xmlns:ds="http://schemas.openxmlformats.org/officeDocument/2006/customXml" ds:itemID="{39E4638A-C993-4BC5-90F6-F04EAD7B186A}"/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44</Words>
  <Application>Microsoft Macintosh PowerPoint</Application>
  <PresentationFormat>Diavoorstelling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user</dc:creator>
  <cp:lastModifiedBy>user</cp:lastModifiedBy>
  <cp:revision>8</cp:revision>
  <dcterms:created xsi:type="dcterms:W3CDTF">2014-11-04T12:22:16Z</dcterms:created>
  <dcterms:modified xsi:type="dcterms:W3CDTF">2014-11-07T13:56:51Z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0x010100AD18A904E16E5B41A6156C1821AFBFC7</vt:lpwstr>
  </property>
</Properties>
</file>